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1" r:id="rId3"/>
    <p:sldId id="262" r:id="rId4"/>
    <p:sldId id="263" r:id="rId5"/>
    <p:sldId id="264" r:id="rId6"/>
    <p:sldId id="265" r:id="rId7"/>
    <p:sldId id="266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4" y="954212"/>
            <a:ext cx="4769928" cy="64800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37" y="7362924"/>
            <a:ext cx="2065506" cy="2160000"/>
          </a:xfrm>
          <a:prstGeom prst="rect">
            <a:avLst/>
          </a:prstGeom>
          <a:noFill/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58" y="1890316"/>
            <a:ext cx="7044077" cy="4968552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96" y="7585499"/>
            <a:ext cx="1928256" cy="2232000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50" y="666180"/>
            <a:ext cx="6943725" cy="676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43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180"/>
            <a:ext cx="7421548" cy="7416824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  <p:pic>
        <p:nvPicPr>
          <p:cNvPr id="8" name="Imag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7722964"/>
            <a:ext cx="7232073" cy="273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2" y="738188"/>
            <a:ext cx="6525122" cy="8604307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62" y="8155012"/>
            <a:ext cx="2285644" cy="1857373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452384" y="8310351"/>
            <a:ext cx="167225" cy="2917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spc="-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ت</a:t>
            </a:r>
            <a:r>
              <a:rPr lang="en-US" altLang="zh-CN" sz="1596" spc="-429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596" spc="-289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ه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4" y="652333"/>
            <a:ext cx="6767111" cy="2781564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8" y="3820625"/>
            <a:ext cx="7363184" cy="5796194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7" y="474009"/>
            <a:ext cx="7058039" cy="489606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4" y="5350636"/>
            <a:ext cx="6280582" cy="3005742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5" y="428158"/>
            <a:ext cx="6945068" cy="500402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4" y="5435861"/>
            <a:ext cx="2385681" cy="2207469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3</cp:revision>
  <dcterms:created xsi:type="dcterms:W3CDTF">2017-10-23T09:06:44Z</dcterms:created>
  <dcterms:modified xsi:type="dcterms:W3CDTF">2018-12-01T15:28:09Z</dcterms:modified>
</cp:coreProperties>
</file>